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67" r:id="rId5"/>
    <p:sldId id="272" r:id="rId6"/>
    <p:sldId id="273" r:id="rId7"/>
    <p:sldId id="268" r:id="rId8"/>
    <p:sldId id="269" r:id="rId9"/>
    <p:sldId id="270" r:id="rId10"/>
    <p:sldId id="271" r:id="rId11"/>
    <p:sldId id="274" r:id="rId12"/>
    <p:sldId id="27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van Heerde" initials="MvH" lastIdx="1" clrIdx="0">
    <p:extLst>
      <p:ext uri="{19B8F6BF-5375-455C-9EA6-DF929625EA0E}">
        <p15:presenceInfo xmlns:p15="http://schemas.microsoft.com/office/powerpoint/2012/main" userId="Monica van Heer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764" autoAdjust="0"/>
  </p:normalViewPr>
  <p:slideViewPr>
    <p:cSldViewPr snapToGrid="0">
      <p:cViewPr varScale="1">
        <p:scale>
          <a:sx n="52" d="100"/>
          <a:sy n="52" d="100"/>
        </p:scale>
        <p:origin x="12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0F237-DBD2-4338-8691-DECCA1076A56}" type="datetimeFigureOut">
              <a:rPr lang="nl-NL" smtClean="0"/>
              <a:t>20-11-2019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FB96-6D51-4526-9BA9-5B30D75EF8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22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FB2476-2C6F-4F4E-AE54-E85DCE61C086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44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844800" y="5410200"/>
            <a:ext cx="7918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endParaRPr lang="nl-NL" altLang="nl-NL" sz="1800">
              <a:latin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defRPr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878667" y="5227638"/>
            <a:ext cx="7918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endParaRPr lang="nl-NL" altLang="nl-NL" sz="1800">
              <a:latin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defRPr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78667" y="5227638"/>
            <a:ext cx="7918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endParaRPr lang="nl-NL" altLang="nl-NL" sz="1800">
              <a:latin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defRPr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8667" y="3670301"/>
            <a:ext cx="7918451" cy="709613"/>
          </a:xfrm>
        </p:spPr>
        <p:txBody>
          <a:bodyPr lIns="0" tIns="0" rIns="0" bIns="0"/>
          <a:lstStyle>
            <a:lvl1pPr>
              <a:defRPr sz="36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8667" y="4724400"/>
            <a:ext cx="7918451" cy="457200"/>
          </a:xfrm>
        </p:spPr>
        <p:txBody>
          <a:bodyPr lIns="0" tIns="0" rIns="0" bIns="0" anchor="ctr"/>
          <a:lstStyle>
            <a:lvl1pPr>
              <a:lnSpc>
                <a:spcPts val="1800"/>
              </a:lnSpc>
              <a:defRPr sz="1800"/>
            </a:lvl1pPr>
          </a:lstStyle>
          <a:p>
            <a:endParaRPr lang="nl-NL"/>
          </a:p>
          <a:p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9CFF-6905-48D7-BFD4-5B50528C5D9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218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6BA1-56A4-45D4-B2E6-359DC49D691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309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089901" y="1143001"/>
            <a:ext cx="2408767" cy="45069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63601" y="1143001"/>
            <a:ext cx="7023100" cy="45069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D861-0F6D-4FCF-AE61-2CCB5AA1B11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756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D7B3-0C6A-468C-8B2F-52E80BA4970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5124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A6034-2212-46B1-88D7-6FB33F524B0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45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82651" y="2093913"/>
            <a:ext cx="4705349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91200" y="2093913"/>
            <a:ext cx="4707467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49588-32F6-4E50-BF24-E5C132B2CA6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26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BAD4-636C-429A-A249-2B3A0A9BAD4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475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D6F1-AEF4-48EF-BFD9-FC372C769EB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715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F128-3F47-4E61-BBCD-52FCDAF4F6F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3654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156F-368A-4EB0-9AFC-B09EB374E83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0387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DF585-1780-4E8F-9B4F-3C45783F61A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480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1" y="1143000"/>
            <a:ext cx="961601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1" y="2093913"/>
            <a:ext cx="9616016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260DF54-7678-422D-8423-EE28647E928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74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2088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801688" indent="-2286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20788" indent="-2286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639888" indent="-2286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0970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5542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0114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4686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vak"/>
          <p:cNvSpPr txBox="1">
            <a:spLocks noChangeArrowheads="1"/>
          </p:cNvSpPr>
          <p:nvPr/>
        </p:nvSpPr>
        <p:spPr bwMode="auto">
          <a:xfrm>
            <a:off x="1775520" y="5526089"/>
            <a:ext cx="2376264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92088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28600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20788" indent="-228600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639888" indent="-228600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97088" indent="-228600" algn="l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54288" indent="-228600" algn="l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11488" indent="-228600" algn="l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68688" indent="-228600" algn="l" rtl="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52BD3E-5C69-4B52-808E-F1613CE82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75" y="2037393"/>
            <a:ext cx="3236418" cy="80539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568771C-D0ED-4D51-AF68-9C0F34416187}"/>
              </a:ext>
            </a:extLst>
          </p:cNvPr>
          <p:cNvSpPr txBox="1"/>
          <p:nvPr/>
        </p:nvSpPr>
        <p:spPr>
          <a:xfrm flipH="1">
            <a:off x="5189219" y="2989817"/>
            <a:ext cx="452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4Business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467ED8-6C13-465C-9D8D-CB0C9A7B5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62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4BD86-0E49-4246-8299-6AEF09ED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met OnStage4Busine​ss?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E1EB0-D6C0-4BE9-A8E8-16B39308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Dossiers van stagiaires bekijken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Opdrachten beoordelen / feedback geven op verslagen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Logboek accorderen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Maar ook bijvoorbeeld: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Vacatures opgeven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Stageperiodes verkennen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Contact opnemen met opleidingen/stagecoördinatoren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61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A578A-7AFA-4B65-89A9-34B023C0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OnStage wordt je geactiveerd als gebruiker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88CDCD-7E11-4A4F-A7AD-79888073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NL" dirty="0"/>
              <a:t>Wanneer het vinkje is gezet wordt er </a:t>
            </a:r>
          </a:p>
          <a:p>
            <a:pPr marL="0" indent="0"/>
            <a:r>
              <a:rPr lang="nl-NL" dirty="0"/>
              <a:t>een uitnodiging per mail </a:t>
            </a:r>
          </a:p>
          <a:p>
            <a:pPr marL="0" indent="0"/>
            <a:r>
              <a:rPr lang="nl-NL" dirty="0"/>
              <a:t>verstuurd om een account aan </a:t>
            </a:r>
          </a:p>
          <a:p>
            <a:pPr marL="0" indent="0"/>
            <a:r>
              <a:rPr lang="nl-NL" dirty="0"/>
              <a:t>te maken voor OnStag4Business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09E422-003E-4FE1-9A01-DA920080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76" y="1882234"/>
            <a:ext cx="3653791" cy="49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6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8D02B-732D-4ED3-AE84-2B0C82DD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0130"/>
            <a:ext cx="9616017" cy="4080510"/>
          </a:xfrm>
        </p:spPr>
        <p:txBody>
          <a:bodyPr/>
          <a:lstStyle/>
          <a:p>
            <a:r>
              <a:rPr lang="nl-NL" b="0" dirty="0"/>
              <a:t>Praktijkopleider / tekenbevoegd persoon ontvangt een uitnodiging in de mail om een account aan te maken voor OnStage4Business</a:t>
            </a:r>
            <a:br>
              <a:rPr lang="nl-NL" b="0" dirty="0"/>
            </a:br>
            <a:br>
              <a:rPr lang="nl-NL" b="0" dirty="0"/>
            </a:br>
            <a:r>
              <a:rPr lang="nl-NL" b="0" dirty="0"/>
              <a:t>- let op: de mail komt van</a:t>
            </a:r>
            <a:r>
              <a:rPr lang="nl-NL" b="0" dirty="0">
                <a:solidFill>
                  <a:schemeClr val="tx1"/>
                </a:solidFill>
                <a:highlight>
                  <a:srgbClr val="FF0000"/>
                </a:highlight>
              </a:rPr>
              <a:t> Xebic</a:t>
            </a:r>
            <a:br>
              <a:rPr lang="nl-NL" b="0" dirty="0">
                <a:solidFill>
                  <a:schemeClr val="tx1"/>
                </a:solidFill>
                <a:highlight>
                  <a:srgbClr val="FF0000"/>
                </a:highlight>
              </a:rPr>
            </a:br>
            <a:r>
              <a:rPr lang="nl-NL" b="0" dirty="0">
                <a:solidFill>
                  <a:schemeClr val="tx1"/>
                </a:solidFill>
              </a:rPr>
              <a:t>- klik op Uitnodiging </a:t>
            </a:r>
            <a:br>
              <a:rPr lang="nl-NL" b="0" dirty="0">
                <a:solidFill>
                  <a:schemeClr val="tx1"/>
                </a:solidFill>
              </a:rPr>
            </a:br>
            <a:r>
              <a:rPr lang="nl-NL" b="0" dirty="0">
                <a:solidFill>
                  <a:schemeClr val="tx1"/>
                </a:solidFill>
              </a:rPr>
              <a:t>bevestigen om een account aan </a:t>
            </a:r>
            <a:br>
              <a:rPr lang="nl-NL" b="0" dirty="0">
                <a:solidFill>
                  <a:schemeClr val="tx1"/>
                </a:solidFill>
              </a:rPr>
            </a:br>
            <a:r>
              <a:rPr lang="nl-NL" b="0" dirty="0">
                <a:solidFill>
                  <a:schemeClr val="tx1"/>
                </a:solidFill>
              </a:rPr>
              <a:t>te maken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64ACB63-7F2C-420B-947D-98AE9A683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8010" y="2776968"/>
            <a:ext cx="5253990" cy="408103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412E3F6-F501-4363-856C-4AFCA5B793D1}"/>
              </a:ext>
            </a:extLst>
          </p:cNvPr>
          <p:cNvSpPr/>
          <p:nvPr/>
        </p:nvSpPr>
        <p:spPr>
          <a:xfrm>
            <a:off x="8309610" y="2265363"/>
            <a:ext cx="22402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9A61CD2-F747-4DBD-8E84-278E466B14FC}"/>
              </a:ext>
            </a:extLst>
          </p:cNvPr>
          <p:cNvSpPr/>
          <p:nvPr/>
        </p:nvSpPr>
        <p:spPr>
          <a:xfrm>
            <a:off x="7589520" y="5520690"/>
            <a:ext cx="1543050" cy="491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97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74745-EE60-417A-9E61-F3EC12E2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1" y="1863090"/>
            <a:ext cx="9616017" cy="647700"/>
          </a:xfrm>
        </p:spPr>
        <p:txBody>
          <a:bodyPr/>
          <a:lstStyle/>
          <a:p>
            <a:r>
              <a:rPr lang="nl-NL" dirty="0"/>
              <a:t>Je gaat een account aanmaken</a:t>
            </a:r>
            <a:br>
              <a:rPr lang="nl-NL" dirty="0"/>
            </a:br>
            <a:br>
              <a:rPr lang="nl-NL" dirty="0"/>
            </a:br>
            <a:r>
              <a:rPr lang="nl-NL" b="0" dirty="0"/>
              <a:t>Meestal wordt dit gedaan </a:t>
            </a:r>
            <a:br>
              <a:rPr lang="nl-NL" b="0" dirty="0"/>
            </a:br>
            <a:r>
              <a:rPr lang="nl-NL" b="0" dirty="0"/>
              <a:t>via e-mail.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52CD203-C95A-47DB-9702-D9BD21E8D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9290" y="1944588"/>
            <a:ext cx="6442710" cy="490071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D3EFA9B-2D20-45DB-9C2D-FEE35E36C980}"/>
              </a:ext>
            </a:extLst>
          </p:cNvPr>
          <p:cNvSpPr/>
          <p:nvPr/>
        </p:nvSpPr>
        <p:spPr>
          <a:xfrm>
            <a:off x="7943850" y="6172200"/>
            <a:ext cx="2045970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34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5F77-94A3-454D-BD05-B919CBBB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2331720"/>
            <a:ext cx="9616017" cy="1497330"/>
          </a:xfrm>
        </p:spPr>
        <p:txBody>
          <a:bodyPr/>
          <a:lstStyle/>
          <a:p>
            <a:r>
              <a:rPr lang="nl-NL" dirty="0"/>
              <a:t>Je hebt op e-mail geklikt en onderstaande velden verschijnen</a:t>
            </a:r>
            <a:br>
              <a:rPr lang="nl-NL" dirty="0"/>
            </a:br>
            <a:r>
              <a:rPr lang="nl-NL" dirty="0"/>
              <a:t>- </a:t>
            </a:r>
            <a:r>
              <a:rPr lang="nl-NL" b="0" dirty="0"/>
              <a:t>Kies een wachtwoord </a:t>
            </a:r>
            <a:br>
              <a:rPr lang="nl-NL" b="0" dirty="0"/>
            </a:br>
            <a:r>
              <a:rPr lang="nl-NL" b="0" dirty="0"/>
              <a:t>- Vul deze in bij zowel </a:t>
            </a:r>
            <a:br>
              <a:rPr lang="nl-NL" b="0" dirty="0"/>
            </a:br>
            <a:r>
              <a:rPr lang="nl-NL" b="0" dirty="0"/>
              <a:t>Wachtwoord als bij </a:t>
            </a:r>
            <a:br>
              <a:rPr lang="nl-NL" b="0" dirty="0"/>
            </a:br>
            <a:r>
              <a:rPr lang="nl-NL" b="0" dirty="0"/>
              <a:t>Bevestig wachtwoord.</a:t>
            </a:r>
            <a:br>
              <a:rPr lang="nl-NL" b="0" dirty="0"/>
            </a:br>
            <a:r>
              <a:rPr lang="nl-NL" b="0" dirty="0"/>
              <a:t>- Klik vervolgens op </a:t>
            </a:r>
            <a:br>
              <a:rPr lang="nl-NL" b="0" dirty="0"/>
            </a:br>
            <a:r>
              <a:rPr lang="nl-NL" b="0" dirty="0"/>
              <a:t>Activeren.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3E7CC32-56A9-466A-B64D-4D3887F55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409" y="2798445"/>
            <a:ext cx="6784923" cy="405765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B306D82-2735-4919-9EB1-78EA948DFE16}"/>
              </a:ext>
            </a:extLst>
          </p:cNvPr>
          <p:cNvSpPr/>
          <p:nvPr/>
        </p:nvSpPr>
        <p:spPr>
          <a:xfrm>
            <a:off x="5257175" y="4640580"/>
            <a:ext cx="2126605" cy="20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0A7759C-850D-46AA-9C2C-E591B5EC6A3F}"/>
              </a:ext>
            </a:extLst>
          </p:cNvPr>
          <p:cNvSpPr/>
          <p:nvPr/>
        </p:nvSpPr>
        <p:spPr>
          <a:xfrm>
            <a:off x="5257175" y="5673090"/>
            <a:ext cx="2126605" cy="20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85EBB4A-A0D6-4F36-8C19-82B16D98B741}"/>
              </a:ext>
            </a:extLst>
          </p:cNvPr>
          <p:cNvSpPr/>
          <p:nvPr/>
        </p:nvSpPr>
        <p:spPr>
          <a:xfrm>
            <a:off x="7383780" y="6353175"/>
            <a:ext cx="2126605" cy="20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20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5D38F-BD12-4FA6-B610-2F1B2705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2103120"/>
            <a:ext cx="9616017" cy="647700"/>
          </a:xfrm>
        </p:spPr>
        <p:txBody>
          <a:bodyPr/>
          <a:lstStyle/>
          <a:p>
            <a:r>
              <a:rPr lang="nl-NL" dirty="0"/>
              <a:t>Je ontvangt een mail dat je account is geactiveerd.</a:t>
            </a:r>
            <a:br>
              <a:rPr lang="nl-NL" dirty="0"/>
            </a:br>
            <a:br>
              <a:rPr lang="nl-NL" dirty="0"/>
            </a:br>
            <a:r>
              <a:rPr lang="nl-NL" b="0" dirty="0"/>
              <a:t>Via de knop </a:t>
            </a:r>
            <a:br>
              <a:rPr lang="nl-NL" b="0" dirty="0"/>
            </a:br>
            <a:r>
              <a:rPr lang="nl-NL" b="0" dirty="0"/>
              <a:t>Ga door naar OnStage4Business </a:t>
            </a:r>
            <a:br>
              <a:rPr lang="nl-NL" b="0" dirty="0"/>
            </a:br>
            <a:r>
              <a:rPr lang="nl-NL" b="0" dirty="0"/>
              <a:t>kom je in OnStage4Business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AB696AA-67EC-46D2-9A06-6BEF08EF3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1746" y="2480310"/>
            <a:ext cx="5510254" cy="437769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F45DE8B-A34A-42BF-8F11-1D8CB1AE2E4C}"/>
              </a:ext>
            </a:extLst>
          </p:cNvPr>
          <p:cNvSpPr/>
          <p:nvPr/>
        </p:nvSpPr>
        <p:spPr>
          <a:xfrm>
            <a:off x="7955280" y="5017770"/>
            <a:ext cx="1783080" cy="4800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BCDC404-AA7E-4BD6-BD1D-5E88C4A4F959}"/>
              </a:ext>
            </a:extLst>
          </p:cNvPr>
          <p:cNvSpPr/>
          <p:nvPr/>
        </p:nvSpPr>
        <p:spPr>
          <a:xfrm>
            <a:off x="8663940" y="2480310"/>
            <a:ext cx="21717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48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5F545-54B1-4E7F-ACBE-391A46F5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7350"/>
            <a:ext cx="9616017" cy="647700"/>
          </a:xfrm>
        </p:spPr>
        <p:txBody>
          <a:bodyPr/>
          <a:lstStyle/>
          <a:p>
            <a:r>
              <a:rPr lang="nl-NL" dirty="0"/>
              <a:t>Als je inlogt in OnStage4Business zie je het volgende</a:t>
            </a:r>
            <a:br>
              <a:rPr lang="nl-NL" b="0" dirty="0"/>
            </a:br>
            <a:r>
              <a:rPr lang="nl-NL" b="0" dirty="0"/>
              <a:t>Klik op  Toon alle dossiers om dossiers van studenten te zien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423F686-7726-4D24-9A48-90C3B85B2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590" y="2860444"/>
            <a:ext cx="8717280" cy="399755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A6EA4C6-A3F7-4DD7-BBA2-13F7DE6C513F}"/>
              </a:ext>
            </a:extLst>
          </p:cNvPr>
          <p:cNvSpPr/>
          <p:nvPr/>
        </p:nvSpPr>
        <p:spPr>
          <a:xfrm>
            <a:off x="9075420" y="5246370"/>
            <a:ext cx="1120140" cy="2628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84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2AE4A-663E-4F61-A4E1-E344CA3C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1273174"/>
            <a:ext cx="9616017" cy="647700"/>
          </a:xfrm>
        </p:spPr>
        <p:txBody>
          <a:bodyPr/>
          <a:lstStyle/>
          <a:p>
            <a:r>
              <a:rPr lang="nl-NL" dirty="0"/>
              <a:t>Wachtwoord vergeten?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B1AEA6-93AB-4150-A6B3-54C3C49A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71" y="1651000"/>
            <a:ext cx="9616016" cy="355600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Vraag een nieuw wachtwoord op middels de knop Wachtwoord vergeten.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9A658A-6646-44E2-9E5F-730CDE0D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4" y="2781300"/>
            <a:ext cx="8372475" cy="40767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C43184D-2C31-45BC-8E7B-20837E1E8AF3}"/>
              </a:ext>
            </a:extLst>
          </p:cNvPr>
          <p:cNvSpPr/>
          <p:nvPr/>
        </p:nvSpPr>
        <p:spPr>
          <a:xfrm>
            <a:off x="6332220" y="6229350"/>
            <a:ext cx="2960370" cy="742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64503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8">
      <a:dk1>
        <a:srgbClr val="000000"/>
      </a:dk1>
      <a:lt1>
        <a:srgbClr val="FFFFFF"/>
      </a:lt1>
      <a:dk2>
        <a:srgbClr val="000000"/>
      </a:dk2>
      <a:lt2>
        <a:srgbClr val="DDBB01"/>
      </a:lt2>
      <a:accent1>
        <a:srgbClr val="B50070"/>
      </a:accent1>
      <a:accent2>
        <a:srgbClr val="C1C91F"/>
      </a:accent2>
      <a:accent3>
        <a:srgbClr val="FFFFFF"/>
      </a:accent3>
      <a:accent4>
        <a:srgbClr val="000000"/>
      </a:accent4>
      <a:accent5>
        <a:srgbClr val="D7AABB"/>
      </a:accent5>
      <a:accent6>
        <a:srgbClr val="AFB61B"/>
      </a:accent6>
      <a:hlink>
        <a:srgbClr val="009EE0"/>
      </a:hlink>
      <a:folHlink>
        <a:srgbClr val="81197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0000"/>
        </a:dk1>
        <a:lt1>
          <a:srgbClr val="FFFFFF"/>
        </a:lt1>
        <a:dk2>
          <a:srgbClr val="000000"/>
        </a:dk2>
        <a:lt2>
          <a:srgbClr val="DDBB01"/>
        </a:lt2>
        <a:accent1>
          <a:srgbClr val="B50070"/>
        </a:accent1>
        <a:accent2>
          <a:srgbClr val="C1C91F"/>
        </a:accent2>
        <a:accent3>
          <a:srgbClr val="FFFFFF"/>
        </a:accent3>
        <a:accent4>
          <a:srgbClr val="000000"/>
        </a:accent4>
        <a:accent5>
          <a:srgbClr val="D7AABB"/>
        </a:accent5>
        <a:accent6>
          <a:srgbClr val="AFB61B"/>
        </a:accent6>
        <a:hlink>
          <a:srgbClr val="009EE0"/>
        </a:hlink>
        <a:folHlink>
          <a:srgbClr val="8119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db1bf3-944d-4003-8885-2409af1eae9e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1AF32D3BF3045BCAC34E1BD5542F3" ma:contentTypeVersion="4" ma:contentTypeDescription="Een nieuw document maken." ma:contentTypeScope="" ma:versionID="1650c8c5c23acccf1df7cffce3700306">
  <xsd:schema xmlns:xsd="http://www.w3.org/2001/XMLSchema" xmlns:xs="http://www.w3.org/2001/XMLSchema" xmlns:p="http://schemas.microsoft.com/office/2006/metadata/properties" xmlns:ns2="3161dcd0-d78b-445b-9664-ee0ac3dd4b38" xmlns:ns3="13db1bf3-944d-4003-8885-2409af1eae9e" targetNamespace="http://schemas.microsoft.com/office/2006/metadata/properties" ma:root="true" ma:fieldsID="a539a5173b2d5d0c5de61b78b855ced7" ns2:_="" ns3:_="">
    <xsd:import namespace="3161dcd0-d78b-445b-9664-ee0ac3dd4b38"/>
    <xsd:import namespace="13db1bf3-944d-4003-8885-2409af1eae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1dcd0-d78b-445b-9664-ee0ac3dd4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1bf3-944d-4003-8885-2409af1eae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01475F-94AF-45F2-B774-341BA573F5E9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13db1bf3-944d-4003-8885-2409af1eae9e"/>
    <ds:schemaRef ds:uri="http://purl.org/dc/dcmitype/"/>
    <ds:schemaRef ds:uri="3161dcd0-d78b-445b-9664-ee0ac3dd4b38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184B0B-0CB1-443D-88B6-578FF56A8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1dcd0-d78b-445b-9664-ee0ac3dd4b38"/>
    <ds:schemaRef ds:uri="13db1bf3-944d-4003-8885-2409af1eae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EE8A47-6E73-4643-9910-613E1054F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129</Words>
  <Application>Microsoft Office PowerPoint</Application>
  <PresentationFormat>Breedbeeld</PresentationFormat>
  <Paragraphs>25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Standaardontwerp</vt:lpstr>
      <vt:lpstr>PowerPoint-presentatie</vt:lpstr>
      <vt:lpstr>Wat kun je met OnStage4Busine​ss?</vt:lpstr>
      <vt:lpstr>In OnStage wordt je geactiveerd als gebruiker</vt:lpstr>
      <vt:lpstr>Praktijkopleider / tekenbevoegd persoon ontvangt een uitnodiging in de mail om een account aan te maken voor OnStage4Business  - let op: de mail komt van Xebic - klik op Uitnodiging  bevestigen om een account aan  te maken</vt:lpstr>
      <vt:lpstr>Je gaat een account aanmaken  Meestal wordt dit gedaan  via e-mail.</vt:lpstr>
      <vt:lpstr>Je hebt op e-mail geklikt en onderstaande velden verschijnen - Kies een wachtwoord  - Vul deze in bij zowel  Wachtwoord als bij  Bevestig wachtwoord. - Klik vervolgens op  Activeren.</vt:lpstr>
      <vt:lpstr>Je ontvangt een mail dat je account is geactiveerd.  Via de knop  Ga door naar OnStage4Business  kom je in OnStage4Business</vt:lpstr>
      <vt:lpstr>Als je inlogt in OnStage4Business zie je het volgende Klik op  Toon alle dossiers om dossiers van studenten te zien</vt:lpstr>
      <vt:lpstr>Wachtwoord vergeten?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OnStage</dc:title>
  <dc:creator>Monica van Heerde</dc:creator>
  <cp:lastModifiedBy>Michel Brongers</cp:lastModifiedBy>
  <cp:revision>269</cp:revision>
  <dcterms:created xsi:type="dcterms:W3CDTF">2019-05-02T08:47:08Z</dcterms:created>
  <dcterms:modified xsi:type="dcterms:W3CDTF">2019-11-20T12:44:22Z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0x0101007F11AF32D3BF3045BCAC34E1BD5542F3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</Properties>
</file>